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46B1CD-EF6D-8D24-B681-74F7CB2FD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48B43F6-8954-46A2-5913-76FCCEC1F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9652A19-6B1D-1193-595D-12932B426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135E-5604-42A8-A65C-CA20D9EF02F4}" type="datetimeFigureOut">
              <a:rPr lang="zh-CN" altLang="en-US" smtClean="0"/>
              <a:t>2022/7/6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053FBA1-A1AE-3F46-0BC2-84CF8D0E9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43334B-3615-3A88-11E9-A3E78F1D8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F9D-ED3D-4573-A84B-C34D1DED1D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6297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8997CB-B3B3-91AE-BA93-DE4B8DA83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3D66217-AEA0-643C-9697-FD3DDD974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FFE96A-C527-5E20-89B7-0B0FFD8E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135E-5604-42A8-A65C-CA20D9EF02F4}" type="datetimeFigureOut">
              <a:rPr lang="zh-CN" altLang="en-US" smtClean="0"/>
              <a:t>2022/7/6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A3CE4CA-F05A-9505-A7C7-D22B4A6CE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6C0FB18-086A-13BD-5822-1637C4115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F9D-ED3D-4573-A84B-C34D1DED1D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565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69698ED-4098-D1F1-ED29-9038D5220D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C6FE76D-FBE7-6028-CA67-7789C15B7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0A24A0-9710-6CDD-A555-13154A74C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135E-5604-42A8-A65C-CA20D9EF02F4}" type="datetimeFigureOut">
              <a:rPr lang="zh-CN" altLang="en-US" smtClean="0"/>
              <a:t>2022/7/6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AE85C35-A7BB-1703-1194-3289088D6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23683A1-3885-A822-5D04-8FCE740F6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F9D-ED3D-4573-A84B-C34D1DED1D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210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DF12F9-54EA-58CD-93CF-511EA5A22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6F1CDE2-EB73-1234-BAC3-B8AF0F19A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483E121-077D-7341-1C98-FD9BBF0C4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135E-5604-42A8-A65C-CA20D9EF02F4}" type="datetimeFigureOut">
              <a:rPr lang="zh-CN" altLang="en-US" smtClean="0"/>
              <a:t>2022/7/6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CEACFFD-A7DB-1C94-2E08-09D35B165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C16BAB-65AE-C33A-62E3-52C65A99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F9D-ED3D-4573-A84B-C34D1DED1D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7700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94C3BC-2315-2032-A150-60DFA7C4F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6E62E31-B73D-E4FB-A76C-EBB170952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9ED6C0B-A718-F1B6-2C49-EC3841019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135E-5604-42A8-A65C-CA20D9EF02F4}" type="datetimeFigureOut">
              <a:rPr lang="zh-CN" altLang="en-US" smtClean="0"/>
              <a:t>2022/7/6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255ACFA-9D2C-0DAE-A148-726D8BF1C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7CF030-2697-A195-4CF3-C54EBA99D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F9D-ED3D-4573-A84B-C34D1DED1D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175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826688-0B89-8E72-5639-0F4A2C290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7CFDC2C-95EF-8114-6D4C-142A8B2946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7ABA5CB-8291-5CEB-2637-6C4C893CE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A269961-3A51-BC1C-7C09-35C5F548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135E-5604-42A8-A65C-CA20D9EF02F4}" type="datetimeFigureOut">
              <a:rPr lang="zh-CN" altLang="en-US" smtClean="0"/>
              <a:t>2022/7/6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D346AAE-4289-3B16-BA32-21B855F71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231A379-A015-779B-CB77-EB2EED389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F9D-ED3D-4573-A84B-C34D1DED1D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7373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056321-67CD-07E3-AC2C-B2223F88D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24CC7C3-5DAE-86C5-38C3-1DB37064E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F22E37D-DDC5-7896-F952-E08D66A12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407E425-AF56-0F2A-9EE9-F0CC12F0E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42760F4-DD00-D648-7857-BA275B5922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C369E43-32D3-D4AB-502A-F7A9067FE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135E-5604-42A8-A65C-CA20D9EF02F4}" type="datetimeFigureOut">
              <a:rPr lang="zh-CN" altLang="en-US" smtClean="0"/>
              <a:t>2022/7/6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2DA9D45-91BF-7417-0605-7A0979137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74246B9-EE2B-863F-5041-542048AB4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F9D-ED3D-4573-A84B-C34D1DED1D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8890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E4C273-D83E-211B-CEC5-D4FAFDAAC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5C549FD-2907-7B51-A883-A08FEE2D4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135E-5604-42A8-A65C-CA20D9EF02F4}" type="datetimeFigureOut">
              <a:rPr lang="zh-CN" altLang="en-US" smtClean="0"/>
              <a:t>2022/7/6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FDB9CD8-1AE7-3214-6BC0-194F56241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9FFD5F1-DA4B-3663-4A36-D7EC245D0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F9D-ED3D-4573-A84B-C34D1DED1D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758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CEECA29-1641-8B56-F1A4-3082BA4DC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135E-5604-42A8-A65C-CA20D9EF02F4}" type="datetimeFigureOut">
              <a:rPr lang="zh-CN" altLang="en-US" smtClean="0"/>
              <a:t>2022/7/6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B06B829-4C33-F8CA-8E81-B4497FCD3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DE53BFF-72C2-A1EA-3BB4-FC1556A11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F9D-ED3D-4573-A84B-C34D1DED1D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3249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8DC46D-4DE7-604D-0806-1EB9F22A6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E3BE38A-D7AF-000E-D8C6-53A2BA7E4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6691011-DCF1-FCD5-AB69-88CDCF774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0212678-9376-FAE5-F5FC-1E51CB772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135E-5604-42A8-A65C-CA20D9EF02F4}" type="datetimeFigureOut">
              <a:rPr lang="zh-CN" altLang="en-US" smtClean="0"/>
              <a:t>2022/7/6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369C447-5C15-E961-876D-1FC9897A6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671ECDE-BEE4-87C2-897B-15DE5BF8E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F9D-ED3D-4573-A84B-C34D1DED1D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743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48E5C6-D7B4-EC19-01CD-A22B03711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DD4BE9B-440E-5C15-AC78-E27EB2AD2C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4418E9B-5AF3-4CFE-9BAC-C8C4C1BAF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C74533F-F70E-4557-70D1-99E91421D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3135E-5604-42A8-A65C-CA20D9EF02F4}" type="datetimeFigureOut">
              <a:rPr lang="zh-CN" altLang="en-US" smtClean="0"/>
              <a:t>2022/7/6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5BA958D-EF4D-665F-1178-1ED398AA9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C14F173-CABA-F06F-ACCE-9601B8ECD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3F9D-ED3D-4573-A84B-C34D1DED1D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99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A99A89D-7A24-16EE-7003-B5B548CF7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6A19EF-A62B-2554-EBBF-6492DC554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26BD761-AFF4-6A23-229F-854E200234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3135E-5604-42A8-A65C-CA20D9EF02F4}" type="datetimeFigureOut">
              <a:rPr lang="zh-CN" altLang="en-US" smtClean="0"/>
              <a:t>2022/7/6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66C8E0-BFED-8FB4-2FA0-763EA26654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B7EABC0-D8B5-E7AF-126A-21E5888B66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33F9D-ED3D-4573-A84B-C34D1DED1D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928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B52B049A-1BF4-6049-3664-C52938CB8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9268" y="402354"/>
            <a:ext cx="1219200" cy="728662"/>
          </a:xfrm>
          <a:solidFill>
            <a:srgbClr val="00B0F0"/>
          </a:solidFill>
        </p:spPr>
        <p:txBody>
          <a:bodyPr>
            <a:normAutofit lnSpcReduction="10000"/>
          </a:bodyPr>
          <a:lstStyle/>
          <a:p>
            <a:r>
              <a:rPr lang="zh-CN" altLang="en-US" dirty="0"/>
              <a:t>气短喘息</a:t>
            </a:r>
          </a:p>
        </p:txBody>
      </p:sp>
      <p:sp>
        <p:nvSpPr>
          <p:cNvPr id="4" name="副标题 2">
            <a:extLst>
              <a:ext uri="{FF2B5EF4-FFF2-40B4-BE49-F238E27FC236}">
                <a16:creationId xmlns:a16="http://schemas.microsoft.com/office/drawing/2014/main" id="{9F255DD7-6F0B-500D-24A9-6A03529646CD}"/>
              </a:ext>
            </a:extLst>
          </p:cNvPr>
          <p:cNvSpPr txBox="1">
            <a:spLocks/>
          </p:cNvSpPr>
          <p:nvPr/>
        </p:nvSpPr>
        <p:spPr>
          <a:xfrm>
            <a:off x="2529268" y="1532654"/>
            <a:ext cx="1219200" cy="72866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畏明</a:t>
            </a:r>
          </a:p>
        </p:txBody>
      </p:sp>
      <p:sp>
        <p:nvSpPr>
          <p:cNvPr id="5" name="副标题 2">
            <a:extLst>
              <a:ext uri="{FF2B5EF4-FFF2-40B4-BE49-F238E27FC236}">
                <a16:creationId xmlns:a16="http://schemas.microsoft.com/office/drawing/2014/main" id="{D90435D1-1E7C-4366-14BB-3E86DB27582C}"/>
              </a:ext>
            </a:extLst>
          </p:cNvPr>
          <p:cNvSpPr txBox="1">
            <a:spLocks/>
          </p:cNvSpPr>
          <p:nvPr/>
        </p:nvSpPr>
        <p:spPr>
          <a:xfrm>
            <a:off x="2529268" y="2556457"/>
            <a:ext cx="1219200" cy="72866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不思饮食</a:t>
            </a:r>
          </a:p>
        </p:txBody>
      </p:sp>
      <p:sp>
        <p:nvSpPr>
          <p:cNvPr id="17" name="副标题 2">
            <a:extLst>
              <a:ext uri="{FF2B5EF4-FFF2-40B4-BE49-F238E27FC236}">
                <a16:creationId xmlns:a16="http://schemas.microsoft.com/office/drawing/2014/main" id="{17E60142-8EF1-B4A0-AC89-A6EC1197970F}"/>
              </a:ext>
            </a:extLst>
          </p:cNvPr>
          <p:cNvSpPr txBox="1">
            <a:spLocks/>
          </p:cNvSpPr>
          <p:nvPr/>
        </p:nvSpPr>
        <p:spPr>
          <a:xfrm>
            <a:off x="2529268" y="3718421"/>
            <a:ext cx="1219200" cy="72866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哭叫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AE95C511-5B11-FA12-8ACD-8A4F01D4AEA1}"/>
              </a:ext>
            </a:extLst>
          </p:cNvPr>
          <p:cNvSpPr txBox="1">
            <a:spLocks/>
          </p:cNvSpPr>
          <p:nvPr/>
        </p:nvSpPr>
        <p:spPr>
          <a:xfrm>
            <a:off x="2529268" y="4790008"/>
            <a:ext cx="1219200" cy="72866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困睡</a:t>
            </a:r>
          </a:p>
        </p:txBody>
      </p:sp>
      <p:sp>
        <p:nvSpPr>
          <p:cNvPr id="19" name="副标题 2">
            <a:extLst>
              <a:ext uri="{FF2B5EF4-FFF2-40B4-BE49-F238E27FC236}">
                <a16:creationId xmlns:a16="http://schemas.microsoft.com/office/drawing/2014/main" id="{684452B7-BF3C-2833-43A5-8AA00DEB9202}"/>
              </a:ext>
            </a:extLst>
          </p:cNvPr>
          <p:cNvSpPr txBox="1">
            <a:spLocks/>
          </p:cNvSpPr>
          <p:nvPr/>
        </p:nvSpPr>
        <p:spPr>
          <a:xfrm>
            <a:off x="2541968" y="5861595"/>
            <a:ext cx="1219200" cy="72866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哈欠</a:t>
            </a: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F5012903-3EE8-FA05-4758-7C1F3CB7E5DD}"/>
              </a:ext>
            </a:extLst>
          </p:cNvPr>
          <p:cNvSpPr/>
          <p:nvPr/>
        </p:nvSpPr>
        <p:spPr>
          <a:xfrm>
            <a:off x="6555346" y="654219"/>
            <a:ext cx="1030310" cy="7286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心</a:t>
            </a:r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E4BFB975-69A2-9780-23DA-AB92F1876C30}"/>
              </a:ext>
            </a:extLst>
          </p:cNvPr>
          <p:cNvSpPr/>
          <p:nvPr/>
        </p:nvSpPr>
        <p:spPr>
          <a:xfrm>
            <a:off x="6555346" y="1749380"/>
            <a:ext cx="1030310" cy="72866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肝</a:t>
            </a:r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id="{20CBE54C-31E9-00EE-E565-DF1B6051770F}"/>
              </a:ext>
            </a:extLst>
          </p:cNvPr>
          <p:cNvSpPr/>
          <p:nvPr/>
        </p:nvSpPr>
        <p:spPr>
          <a:xfrm>
            <a:off x="6555346" y="2844541"/>
            <a:ext cx="1030310" cy="72866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脾</a:t>
            </a:r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9DC23C07-5310-7267-89C6-33258F11FFDE}"/>
              </a:ext>
            </a:extLst>
          </p:cNvPr>
          <p:cNvSpPr/>
          <p:nvPr/>
        </p:nvSpPr>
        <p:spPr>
          <a:xfrm>
            <a:off x="6555346" y="3910371"/>
            <a:ext cx="1030310" cy="7286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肺</a:t>
            </a:r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7413DF47-F9FE-E112-6243-139F47E0FEB8}"/>
              </a:ext>
            </a:extLst>
          </p:cNvPr>
          <p:cNvSpPr/>
          <p:nvPr/>
        </p:nvSpPr>
        <p:spPr>
          <a:xfrm>
            <a:off x="6669109" y="5119121"/>
            <a:ext cx="1030310" cy="72866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肾</a:t>
            </a:r>
          </a:p>
        </p:txBody>
      </p:sp>
      <p:sp>
        <p:nvSpPr>
          <p:cNvPr id="25" name="矩形: 圆角 24">
            <a:extLst>
              <a:ext uri="{FF2B5EF4-FFF2-40B4-BE49-F238E27FC236}">
                <a16:creationId xmlns:a16="http://schemas.microsoft.com/office/drawing/2014/main" id="{259CE061-71F4-EC05-0292-BA42BE30CBEC}"/>
              </a:ext>
            </a:extLst>
          </p:cNvPr>
          <p:cNvSpPr/>
          <p:nvPr/>
        </p:nvSpPr>
        <p:spPr>
          <a:xfrm>
            <a:off x="7550238" y="645886"/>
            <a:ext cx="589210" cy="39541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惊</a:t>
            </a:r>
          </a:p>
        </p:txBody>
      </p:sp>
      <p:sp>
        <p:nvSpPr>
          <p:cNvPr id="26" name="矩形: 圆角 25">
            <a:extLst>
              <a:ext uri="{FF2B5EF4-FFF2-40B4-BE49-F238E27FC236}">
                <a16:creationId xmlns:a16="http://schemas.microsoft.com/office/drawing/2014/main" id="{6179CB42-892E-2CA8-9B39-D0213AD56C3B}"/>
              </a:ext>
            </a:extLst>
          </p:cNvPr>
          <p:cNvSpPr/>
          <p:nvPr/>
        </p:nvSpPr>
        <p:spPr>
          <a:xfrm>
            <a:off x="7550238" y="1726065"/>
            <a:ext cx="589210" cy="39541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风</a:t>
            </a:r>
          </a:p>
        </p:txBody>
      </p: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E603D7B4-997F-494C-7532-B1977EC21314}"/>
              </a:ext>
            </a:extLst>
          </p:cNvPr>
          <p:cNvSpPr/>
          <p:nvPr/>
        </p:nvSpPr>
        <p:spPr>
          <a:xfrm>
            <a:off x="7585656" y="2795237"/>
            <a:ext cx="589210" cy="39541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困</a:t>
            </a:r>
          </a:p>
        </p:txBody>
      </p:sp>
      <p:sp>
        <p:nvSpPr>
          <p:cNvPr id="28" name="矩形: 圆角 27">
            <a:extLst>
              <a:ext uri="{FF2B5EF4-FFF2-40B4-BE49-F238E27FC236}">
                <a16:creationId xmlns:a16="http://schemas.microsoft.com/office/drawing/2014/main" id="{C9B36D2B-7EC9-0DDB-29B7-9DF7DB0F3050}"/>
              </a:ext>
            </a:extLst>
          </p:cNvPr>
          <p:cNvSpPr/>
          <p:nvPr/>
        </p:nvSpPr>
        <p:spPr>
          <a:xfrm>
            <a:off x="7550238" y="3841094"/>
            <a:ext cx="589210" cy="39541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喘</a:t>
            </a:r>
          </a:p>
        </p:txBody>
      </p:sp>
      <p:sp>
        <p:nvSpPr>
          <p:cNvPr id="29" name="矩形: 圆角 28">
            <a:extLst>
              <a:ext uri="{FF2B5EF4-FFF2-40B4-BE49-F238E27FC236}">
                <a16:creationId xmlns:a16="http://schemas.microsoft.com/office/drawing/2014/main" id="{57292EDF-DC02-FF37-D7A3-ADF7F7691FE0}"/>
              </a:ext>
            </a:extLst>
          </p:cNvPr>
          <p:cNvSpPr/>
          <p:nvPr/>
        </p:nvSpPr>
        <p:spPr>
          <a:xfrm>
            <a:off x="7585656" y="5018709"/>
            <a:ext cx="589210" cy="39541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虚</a:t>
            </a:r>
          </a:p>
        </p:txBody>
      </p: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1E80DEC8-3C20-EFC0-D385-5AA2652B2650}"/>
              </a:ext>
            </a:extLst>
          </p:cNvPr>
          <p:cNvCxnSpPr>
            <a:stCxn id="3" idx="3"/>
            <a:endCxn id="23" idx="1"/>
          </p:cNvCxnSpPr>
          <p:nvPr/>
        </p:nvCxnSpPr>
        <p:spPr>
          <a:xfrm>
            <a:off x="3748468" y="766685"/>
            <a:ext cx="2957763" cy="3250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E73147CA-7866-35FE-D7B3-12DF94953F69}"/>
              </a:ext>
            </a:extLst>
          </p:cNvPr>
          <p:cNvCxnSpPr>
            <a:stCxn id="4" idx="3"/>
            <a:endCxn id="24" idx="1"/>
          </p:cNvCxnSpPr>
          <p:nvPr/>
        </p:nvCxnSpPr>
        <p:spPr>
          <a:xfrm>
            <a:off x="3748468" y="1896985"/>
            <a:ext cx="3071526" cy="33288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9AE0E53F-C2A4-8197-5E63-B08F416DE6B8}"/>
              </a:ext>
            </a:extLst>
          </p:cNvPr>
          <p:cNvCxnSpPr>
            <a:stCxn id="5" idx="3"/>
            <a:endCxn id="22" idx="2"/>
          </p:cNvCxnSpPr>
          <p:nvPr/>
        </p:nvCxnSpPr>
        <p:spPr>
          <a:xfrm>
            <a:off x="3748468" y="2920788"/>
            <a:ext cx="2806878" cy="288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02C46FC2-DB43-437C-2505-1121A40D06B5}"/>
              </a:ext>
            </a:extLst>
          </p:cNvPr>
          <p:cNvCxnSpPr>
            <a:stCxn id="17" idx="3"/>
            <a:endCxn id="21" idx="2"/>
          </p:cNvCxnSpPr>
          <p:nvPr/>
        </p:nvCxnSpPr>
        <p:spPr>
          <a:xfrm flipV="1">
            <a:off x="3748468" y="2113711"/>
            <a:ext cx="2806878" cy="19690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500679AA-0B6C-9099-D084-559B0D325061}"/>
              </a:ext>
            </a:extLst>
          </p:cNvPr>
          <p:cNvCxnSpPr>
            <a:stCxn id="18" idx="3"/>
            <a:endCxn id="22" idx="2"/>
          </p:cNvCxnSpPr>
          <p:nvPr/>
        </p:nvCxnSpPr>
        <p:spPr>
          <a:xfrm flipV="1">
            <a:off x="3748468" y="3208872"/>
            <a:ext cx="2806878" cy="1945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1CF74C2C-F6B4-C774-0E35-32FB8DCDFCE7}"/>
              </a:ext>
            </a:extLst>
          </p:cNvPr>
          <p:cNvCxnSpPr>
            <a:stCxn id="19" idx="3"/>
            <a:endCxn id="21" idx="2"/>
          </p:cNvCxnSpPr>
          <p:nvPr/>
        </p:nvCxnSpPr>
        <p:spPr>
          <a:xfrm flipV="1">
            <a:off x="3761168" y="2113711"/>
            <a:ext cx="2794178" cy="4112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id="{5E7473C1-6905-7830-1EEE-A78EB3DBB922}"/>
              </a:ext>
            </a:extLst>
          </p:cNvPr>
          <p:cNvCxnSpPr>
            <a:stCxn id="17" idx="3"/>
            <a:endCxn id="20" idx="2"/>
          </p:cNvCxnSpPr>
          <p:nvPr/>
        </p:nvCxnSpPr>
        <p:spPr>
          <a:xfrm flipV="1">
            <a:off x="3748468" y="1018550"/>
            <a:ext cx="2806878" cy="3064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145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</Words>
  <Application>Microsoft Office PowerPoint</Application>
  <PresentationFormat>宽屏</PresentationFormat>
  <Paragraphs>16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wjhdj</dc:creator>
  <cp:lastModifiedBy>wjhdj</cp:lastModifiedBy>
  <cp:revision>2</cp:revision>
  <dcterms:created xsi:type="dcterms:W3CDTF">2022-07-06T00:25:50Z</dcterms:created>
  <dcterms:modified xsi:type="dcterms:W3CDTF">2022-07-06T00:36:29Z</dcterms:modified>
</cp:coreProperties>
</file>